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6"/>
  </p:notesMasterIdLst>
  <p:sldIdLst>
    <p:sldId id="256" r:id="rId2"/>
    <p:sldId id="464" r:id="rId3"/>
    <p:sldId id="463" r:id="rId4"/>
    <p:sldId id="351" r:id="rId5"/>
  </p:sldIdLst>
  <p:sldSz cx="12192000" cy="6858000"/>
  <p:notesSz cx="7102475" cy="102330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BE"/>
    <a:srgbClr val="991936"/>
    <a:srgbClr val="001491"/>
    <a:srgbClr val="0065B3"/>
    <a:srgbClr val="00AEEF"/>
    <a:srgbClr val="0166B3"/>
    <a:srgbClr val="B9B9B9"/>
    <a:srgbClr val="FFCC66"/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7"/>
  </p:normalViewPr>
  <p:slideViewPr>
    <p:cSldViewPr snapToGrid="0" snapToObjects="1">
      <p:cViewPr varScale="1">
        <p:scale>
          <a:sx n="82" d="100"/>
          <a:sy n="82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EC1B875E-45F3-E945-BEC5-F81136936844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E38C7007-5F5C-3643-A9BF-7F0CA359519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193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328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92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2223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034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36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7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3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310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21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886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69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1356-E84E-234B-BF9B-6ADBE3CCBF89}" type="datetimeFigureOut">
              <a:rPr lang="es-ES_tradnl" smtClean="0"/>
              <a:t>11/12/2019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C5D41-B04B-4042-B89C-8CCCDDB3BA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318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aformaevia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evia@ametic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cluyeeinsertauclm.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AD862A-41D8-44B2-8DF5-27EF671C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184" y="2636692"/>
            <a:ext cx="4606925" cy="1284288"/>
          </a:xfrm>
          <a:prstGeom prst="rect">
            <a:avLst/>
          </a:prstGeom>
          <a:solidFill>
            <a:srgbClr val="BEDC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Tendencias de Futuro en Accesibilidad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6" descr="Inicio">
            <a:extLst>
              <a:ext uri="{FF2B5EF4-FFF2-40B4-BE49-F238E27FC236}">
                <a16:creationId xmlns:a16="http://schemas.microsoft.com/office/drawing/2014/main" id="{04A8B562-C2F5-458F-AF1D-8D409B8C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857" y="309506"/>
            <a:ext cx="1466255" cy="7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F61633A-1AE5-4656-984F-37A2EE7A38AB}"/>
              </a:ext>
            </a:extLst>
          </p:cNvPr>
          <p:cNvSpPr txBox="1"/>
          <p:nvPr/>
        </p:nvSpPr>
        <p:spPr>
          <a:xfrm>
            <a:off x="8076109" y="6239933"/>
            <a:ext cx="395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www.plataformaevia.es</a:t>
            </a:r>
            <a:r>
              <a:rPr lang="es-ES" dirty="0"/>
              <a:t>  </a:t>
            </a:r>
            <a:r>
              <a:rPr lang="es-ES" dirty="0">
                <a:hlinkClick r:id="rId4"/>
              </a:rPr>
              <a:t>evia@ametic.es</a:t>
            </a:r>
            <a:r>
              <a:rPr lang="es-ES" dirty="0"/>
              <a:t> 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D6B14AE-4167-466A-8D8A-D2C93A6D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39" y="5779001"/>
            <a:ext cx="1774765" cy="3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Actividad financiada por: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727C10C1-B3B9-416E-AC2F-028A3C77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6" y="6096502"/>
            <a:ext cx="16462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46BDB6E-CECB-4A0B-B25C-C791D7B6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15" y="1914595"/>
            <a:ext cx="308887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4729F001-5D1A-4379-B48D-E558FA30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9" y="505116"/>
            <a:ext cx="16462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1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70052-C31F-480A-B9F1-954D8049E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F2CA2E-3DA0-444B-AB47-8178D4AEE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54C91C-359E-40F0-BA62-27753BBD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62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CB67C-863B-487E-A3D9-A2F04F59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E3F39A-7338-4669-9724-6D68A947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5840" cy="69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5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C238D4-00D7-4F46-B968-8607DCC3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1"/>
            <a:ext cx="12191999" cy="69723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5676E3-3716-4E1B-BF51-621B700B41CE}"/>
              </a:ext>
            </a:extLst>
          </p:cNvPr>
          <p:cNvSpPr txBox="1"/>
          <p:nvPr/>
        </p:nvSpPr>
        <p:spPr>
          <a:xfrm>
            <a:off x="4851400" y="5357011"/>
            <a:ext cx="6962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UNIVERSITARIO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“INCLUYE E INSERTA UCLM”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http://incluyeeinsertauclm.es/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47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31407D9-1782-B24C-96EF-453659D0ED06}" vid="{DB18AFE9-D8F3-B14B-8CEE-22C356D726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IDINE 2017 (1)</Template>
  <TotalTime>6073</TotalTime>
  <Words>33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MARIA</dc:creator>
  <cp:lastModifiedBy>Belén Piorno</cp:lastModifiedBy>
  <cp:revision>725</cp:revision>
  <cp:lastPrinted>2017-09-21T17:14:23Z</cp:lastPrinted>
  <dcterms:created xsi:type="dcterms:W3CDTF">2017-06-29T17:52:58Z</dcterms:created>
  <dcterms:modified xsi:type="dcterms:W3CDTF">2019-12-11T11:58:32Z</dcterms:modified>
</cp:coreProperties>
</file>